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tnNDkzJGOFqWyxAcbTzcLAMMEgQIzzRY-nKOBpmRRpk/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November 26th</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Updated </a:t>
            </a: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Saarus UAT issues sheet:</a:t>
            </a:r>
            <a:endParaRPr sz="1400"/>
          </a:p>
          <a:p>
            <a:pPr indent="0" lvl="0" marL="457200" rtl="0" algn="l">
              <a:lnSpc>
                <a:spcPct val="150000"/>
              </a:lnSpc>
              <a:spcBef>
                <a:spcPts val="0"/>
              </a:spcBef>
              <a:spcAft>
                <a:spcPts val="0"/>
              </a:spcAft>
              <a:buNone/>
            </a:pPr>
            <a:r>
              <a:rPr lang="en-US" sz="1400" u="sng">
                <a:solidFill>
                  <a:schemeClr val="hlink"/>
                </a:solidFill>
                <a:hlinkClick r:id="rId6"/>
              </a:rPr>
              <a:t>https://docs.google.com/spreadsheets/d/1A3tOHhHcE1iLJp84yr_qDdfYgiBkP38-JgGlEHUvGu4/edit#gid=0</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 November 26th</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Highlights</a:t>
            </a:r>
            <a:r>
              <a:rPr b="1" lang="en-US"/>
              <a:t>: </a:t>
            </a:r>
            <a:r>
              <a:rPr b="1" lang="en-US">
                <a:solidFill>
                  <a:schemeClr val="dk1"/>
                </a:solidFill>
              </a:rPr>
              <a: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Saarus:</a:t>
            </a:r>
            <a:endParaRPr b="1"/>
          </a:p>
          <a:p>
            <a:pPr indent="-317500" lvl="0" marL="457200" rtl="0" algn="l">
              <a:spcBef>
                <a:spcPts val="0"/>
              </a:spcBef>
              <a:spcAft>
                <a:spcPts val="0"/>
              </a:spcAft>
              <a:buClr>
                <a:schemeClr val="dk1"/>
              </a:buClr>
              <a:buSzPts val="1400"/>
              <a:buChar char="●"/>
            </a:pPr>
            <a:r>
              <a:rPr lang="en-US">
                <a:solidFill>
                  <a:schemeClr val="dk1"/>
                </a:solidFill>
              </a:rPr>
              <a:t>UAT is completed by Saarus Team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V14 goes live in production for 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on call support for next 1 month</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Feature demonstration of KNK system continue for this week. Expected to complete all features next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Controllers are demonstrated with automated entries in KNK.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migrated link shared to KOKO team and issues reported to Verts team.</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Few more issues reported in Manufacturing Routing.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completed by Verts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Review of database is to kick start.</a:t>
            </a:r>
            <a:endParaRPr>
              <a:solidFill>
                <a:schemeClr val="dk1"/>
              </a:solidFill>
            </a:endParaRPr>
          </a:p>
        </p:txBody>
      </p:sp>
      <p:sp>
        <p:nvSpPr>
          <p:cNvPr id="189" name="Google Shape;189;p22"/>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[Oct 25- Oct 29]</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UAT phase is planned to be completed.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Issues resolution to continued by Verts team.</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 for all inclusive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Features review by both teams jointly planned this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Plan for PR and code review to be initiated with engineering resources.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7" name="Google Shape;197;p23"/>
          <p:cNvSpPr txBox="1"/>
          <p:nvPr/>
        </p:nvSpPr>
        <p:spPr>
          <a:xfrm>
            <a:off x="514650" y="1053250"/>
            <a:ext cx="11334300" cy="1108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b="1" lang="en-US" sz="1600">
                <a:latin typeface="Nunito"/>
                <a:ea typeface="Nunito"/>
                <a:cs typeface="Nunito"/>
                <a:sym typeface="Nunito"/>
              </a:rPr>
              <a:t>Quantum of KNK incremental code base is more, migration may face some issues.</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Saarus UAT bugs reported, one issue is critical which Verts team is working upon.</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Performance tests by Uday facing challenges with V14 instance.</a:t>
            </a:r>
            <a:endParaRPr b="1" sz="1600">
              <a:latin typeface="Nunito"/>
              <a:ea typeface="Nunito"/>
              <a:cs typeface="Nunito"/>
              <a:sym typeface="Nunito"/>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